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6D8B-117F-4423-A72E-87A81404F0A2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EE3953-3CAB-4049-96BD-F10946F85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6D8B-117F-4423-A72E-87A81404F0A2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3953-3CAB-4049-96BD-F10946F85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6D8B-117F-4423-A72E-87A81404F0A2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3953-3CAB-4049-96BD-F10946F85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6D8B-117F-4423-A72E-87A81404F0A2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EE3953-3CAB-4049-96BD-F10946F85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6D8B-117F-4423-A72E-87A81404F0A2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3953-3CAB-4049-96BD-F10946F855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6D8B-117F-4423-A72E-87A81404F0A2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3953-3CAB-4049-96BD-F10946F85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6D8B-117F-4423-A72E-87A81404F0A2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8EE3953-3CAB-4049-96BD-F10946F855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6D8B-117F-4423-A72E-87A81404F0A2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3953-3CAB-4049-96BD-F10946F85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6D8B-117F-4423-A72E-87A81404F0A2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3953-3CAB-4049-96BD-F10946F85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6D8B-117F-4423-A72E-87A81404F0A2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3953-3CAB-4049-96BD-F10946F85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6D8B-117F-4423-A72E-87A81404F0A2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3953-3CAB-4049-96BD-F10946F8550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1D6D8B-117F-4423-A72E-87A81404F0A2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EE3953-3CAB-4049-96BD-F10946F855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Il </a:t>
            </a:r>
            <a:r>
              <a:rPr lang="en-US" sz="3600" dirty="0" err="1" smtClean="0">
                <a:latin typeface="Comic Sans MS" pitchFamily="66" charset="0"/>
              </a:rPr>
              <a:t>est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sept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heures</a:t>
            </a:r>
            <a:r>
              <a:rPr lang="en-US" sz="3600" dirty="0" smtClean="0">
                <a:latin typeface="Comic Sans MS" pitchFamily="66" charset="0"/>
              </a:rPr>
              <a:t>.</a:t>
            </a:r>
          </a:p>
          <a:p>
            <a:r>
              <a:rPr lang="en-US" sz="3600" dirty="0" smtClean="0">
                <a:latin typeface="Comic Sans MS" pitchFamily="66" charset="0"/>
              </a:rPr>
              <a:t>7:00</a:t>
            </a:r>
            <a:endParaRPr lang="en-US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64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Il </a:t>
            </a:r>
            <a:r>
              <a:rPr lang="en-US" sz="3600" dirty="0" err="1" smtClean="0">
                <a:latin typeface="Comic Sans MS" pitchFamily="66" charset="0"/>
              </a:rPr>
              <a:t>est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u="sng" dirty="0" err="1" smtClean="0">
                <a:latin typeface="Comic Sans MS" pitchFamily="66" charset="0"/>
              </a:rPr>
              <a:t>huit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heures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u="sng" dirty="0" err="1" smtClean="0">
                <a:latin typeface="Comic Sans MS" pitchFamily="66" charset="0"/>
              </a:rPr>
              <a:t>moins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vingt</a:t>
            </a:r>
            <a:r>
              <a:rPr lang="en-US" sz="3600" dirty="0" smtClean="0">
                <a:latin typeface="Comic Sans MS" pitchFamily="66" charset="0"/>
              </a:rPr>
              <a:t>.</a:t>
            </a:r>
          </a:p>
          <a:p>
            <a:r>
              <a:rPr lang="en-US" sz="3600" dirty="0" smtClean="0">
                <a:latin typeface="Comic Sans MS" pitchFamily="66" charset="0"/>
              </a:rPr>
              <a:t>7:40</a:t>
            </a:r>
            <a:endParaRPr lang="en-US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16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Il </a:t>
            </a:r>
            <a:r>
              <a:rPr lang="en-US" sz="3600" dirty="0" err="1" smtClean="0">
                <a:latin typeface="Comic Sans MS" pitchFamily="66" charset="0"/>
              </a:rPr>
              <a:t>est</a:t>
            </a:r>
            <a:r>
              <a:rPr lang="en-US" sz="3600" dirty="0" smtClean="0">
                <a:latin typeface="Comic Sans MS" pitchFamily="66" charset="0"/>
              </a:rPr>
              <a:t> six </a:t>
            </a:r>
            <a:r>
              <a:rPr lang="en-US" sz="3600" dirty="0" err="1" smtClean="0">
                <a:latin typeface="Comic Sans MS" pitchFamily="66" charset="0"/>
              </a:rPr>
              <a:t>heures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cinquante-cinq</a:t>
            </a:r>
            <a:r>
              <a:rPr lang="en-US" sz="3600" dirty="0" smtClean="0">
                <a:latin typeface="Comic Sans MS" pitchFamily="66" charset="0"/>
              </a:rPr>
              <a:t>.</a:t>
            </a:r>
          </a:p>
          <a:p>
            <a:r>
              <a:rPr lang="en-US" sz="3600" dirty="0" smtClean="0">
                <a:latin typeface="Comic Sans MS" pitchFamily="66" charset="0"/>
              </a:rPr>
              <a:t>6:55</a:t>
            </a:r>
            <a:endParaRPr lang="en-US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03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Il </a:t>
            </a:r>
            <a:r>
              <a:rPr lang="en-US" sz="3600" dirty="0" err="1" smtClean="0">
                <a:latin typeface="Comic Sans MS" pitchFamily="66" charset="0"/>
              </a:rPr>
              <a:t>est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u="sng" dirty="0" err="1" smtClean="0">
                <a:latin typeface="Comic Sans MS" pitchFamily="66" charset="0"/>
              </a:rPr>
              <a:t>sept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heures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u="sng" dirty="0" err="1" smtClean="0">
                <a:latin typeface="Comic Sans MS" pitchFamily="66" charset="0"/>
              </a:rPr>
              <a:t>moins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cinq</a:t>
            </a:r>
            <a:r>
              <a:rPr lang="en-US" sz="3600" dirty="0" smtClean="0">
                <a:latin typeface="Comic Sans MS" pitchFamily="66" charset="0"/>
              </a:rPr>
              <a:t>.</a:t>
            </a:r>
          </a:p>
          <a:p>
            <a:r>
              <a:rPr lang="en-US" sz="3600" dirty="0" smtClean="0">
                <a:latin typeface="Comic Sans MS" pitchFamily="66" charset="0"/>
              </a:rPr>
              <a:t>6:55</a:t>
            </a:r>
            <a:endParaRPr lang="en-US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75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Il </a:t>
            </a:r>
            <a:r>
              <a:rPr lang="en-US" sz="3600" dirty="0" err="1" smtClean="0">
                <a:latin typeface="Comic Sans MS" pitchFamily="66" charset="0"/>
              </a:rPr>
              <a:t>est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u="sng" dirty="0" smtClean="0">
                <a:latin typeface="Comic Sans MS" pitchFamily="66" charset="0"/>
              </a:rPr>
              <a:t>midi</a:t>
            </a:r>
            <a:r>
              <a:rPr lang="en-US" sz="3600" dirty="0" smtClean="0">
                <a:latin typeface="Comic Sans MS" pitchFamily="66" charset="0"/>
              </a:rPr>
              <a:t>.</a:t>
            </a:r>
          </a:p>
          <a:p>
            <a:r>
              <a:rPr lang="en-US" sz="3600" dirty="0" smtClean="0">
                <a:latin typeface="Comic Sans MS" pitchFamily="66" charset="0"/>
              </a:rPr>
              <a:t>12:00 (noon)</a:t>
            </a:r>
            <a:endParaRPr lang="en-US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2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686800" cy="83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Il </a:t>
            </a:r>
            <a:r>
              <a:rPr lang="en-US" sz="3600" dirty="0" err="1" smtClean="0">
                <a:latin typeface="Comic Sans MS" pitchFamily="66" charset="0"/>
              </a:rPr>
              <a:t>est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cinq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heures</a:t>
            </a:r>
            <a:r>
              <a:rPr lang="en-US" sz="3600" dirty="0" smtClean="0">
                <a:latin typeface="Comic Sans MS" pitchFamily="66" charset="0"/>
              </a:rPr>
              <a:t> dix.</a:t>
            </a:r>
          </a:p>
          <a:p>
            <a:r>
              <a:rPr lang="en-US" sz="3600" dirty="0" smtClean="0">
                <a:latin typeface="Comic Sans MS" pitchFamily="66" charset="0"/>
              </a:rPr>
              <a:t>5:10</a:t>
            </a:r>
            <a:endParaRPr lang="en-US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9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Il </a:t>
            </a:r>
            <a:r>
              <a:rPr lang="en-US" sz="3600" dirty="0" err="1" smtClean="0">
                <a:latin typeface="Comic Sans MS" pitchFamily="66" charset="0"/>
              </a:rPr>
              <a:t>est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onze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heures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u="sng" dirty="0" smtClean="0">
                <a:latin typeface="Comic Sans MS" pitchFamily="66" charset="0"/>
              </a:rPr>
              <a:t>et quart</a:t>
            </a:r>
            <a:r>
              <a:rPr lang="en-US" sz="3600" dirty="0" smtClean="0">
                <a:latin typeface="Comic Sans MS" pitchFamily="66" charset="0"/>
              </a:rPr>
              <a:t>.</a:t>
            </a:r>
          </a:p>
          <a:p>
            <a:r>
              <a:rPr lang="en-US" sz="3600" dirty="0" smtClean="0">
                <a:latin typeface="Comic Sans MS" pitchFamily="66" charset="0"/>
              </a:rPr>
              <a:t>11:15</a:t>
            </a:r>
            <a:endParaRPr lang="en-US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53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Il </a:t>
            </a:r>
            <a:r>
              <a:rPr lang="en-US" sz="3600" dirty="0" err="1" smtClean="0">
                <a:latin typeface="Comic Sans MS" pitchFamily="66" charset="0"/>
              </a:rPr>
              <a:t>est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u="sng" dirty="0" err="1" smtClean="0">
                <a:latin typeface="Comic Sans MS" pitchFamily="66" charset="0"/>
              </a:rPr>
              <a:t>minuit</a:t>
            </a:r>
            <a:r>
              <a:rPr lang="en-US" sz="3600" dirty="0" smtClean="0">
                <a:latin typeface="Comic Sans MS" pitchFamily="66" charset="0"/>
              </a:rPr>
              <a:t>.</a:t>
            </a:r>
          </a:p>
          <a:p>
            <a:r>
              <a:rPr lang="en-US" sz="3600" dirty="0" smtClean="0">
                <a:latin typeface="Comic Sans MS" pitchFamily="66" charset="0"/>
              </a:rPr>
              <a:t>12:00 (midnight)</a:t>
            </a:r>
            <a:endParaRPr lang="en-US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35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Il </a:t>
            </a:r>
            <a:r>
              <a:rPr lang="en-US" sz="3600" dirty="0" err="1" smtClean="0">
                <a:latin typeface="Comic Sans MS" pitchFamily="66" charset="0"/>
              </a:rPr>
              <a:t>est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neuf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heures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u="sng" dirty="0" smtClean="0">
                <a:latin typeface="Comic Sans MS" pitchFamily="66" charset="0"/>
              </a:rPr>
              <a:t>et </a:t>
            </a:r>
            <a:r>
              <a:rPr lang="en-US" sz="3600" u="sng" dirty="0" err="1" smtClean="0">
                <a:latin typeface="Comic Sans MS" pitchFamily="66" charset="0"/>
              </a:rPr>
              <a:t>demie</a:t>
            </a:r>
            <a:r>
              <a:rPr lang="en-US" sz="3600" dirty="0" smtClean="0">
                <a:latin typeface="Comic Sans MS" pitchFamily="66" charset="0"/>
              </a:rPr>
              <a:t>.</a:t>
            </a:r>
          </a:p>
          <a:p>
            <a:r>
              <a:rPr lang="en-US" sz="3600" dirty="0" smtClean="0">
                <a:latin typeface="Comic Sans MS" pitchFamily="66" charset="0"/>
              </a:rPr>
              <a:t>9:30</a:t>
            </a:r>
            <a:endParaRPr lang="en-US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0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Il </a:t>
            </a:r>
            <a:r>
              <a:rPr lang="en-US" sz="3600" dirty="0" err="1" smtClean="0">
                <a:latin typeface="Comic Sans MS" pitchFamily="66" charset="0"/>
              </a:rPr>
              <a:t>est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u="sng" dirty="0" err="1" smtClean="0">
                <a:latin typeface="Comic Sans MS" pitchFamily="66" charset="0"/>
              </a:rPr>
              <a:t>huit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heures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u="sng" dirty="0" err="1" smtClean="0">
                <a:latin typeface="Comic Sans MS" pitchFamily="66" charset="0"/>
              </a:rPr>
              <a:t>moins</a:t>
            </a:r>
            <a:r>
              <a:rPr lang="en-US" sz="3600" u="sng" dirty="0" smtClean="0">
                <a:latin typeface="Comic Sans MS" pitchFamily="66" charset="0"/>
              </a:rPr>
              <a:t> le quart</a:t>
            </a:r>
            <a:r>
              <a:rPr lang="en-US" sz="3600" dirty="0" smtClean="0">
                <a:latin typeface="Comic Sans MS" pitchFamily="66" charset="0"/>
              </a:rPr>
              <a:t>.</a:t>
            </a:r>
          </a:p>
          <a:p>
            <a:r>
              <a:rPr lang="en-US" sz="3600" dirty="0" smtClean="0">
                <a:latin typeface="Comic Sans MS" pitchFamily="66" charset="0"/>
              </a:rPr>
              <a:t>7:45</a:t>
            </a:r>
            <a:endParaRPr lang="en-US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17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Il </a:t>
            </a:r>
            <a:r>
              <a:rPr lang="en-US" sz="3600" dirty="0" err="1" smtClean="0">
                <a:latin typeface="Comic Sans MS" pitchFamily="66" charset="0"/>
              </a:rPr>
              <a:t>est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u="sng" dirty="0" err="1" smtClean="0">
                <a:latin typeface="Comic Sans MS" pitchFamily="66" charset="0"/>
              </a:rPr>
              <a:t>neuf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heures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u="sng" dirty="0" err="1" smtClean="0">
                <a:latin typeface="Comic Sans MS" pitchFamily="66" charset="0"/>
              </a:rPr>
              <a:t>moins</a:t>
            </a:r>
            <a:r>
              <a:rPr lang="en-US" sz="3600" u="sng" dirty="0" smtClean="0">
                <a:latin typeface="Comic Sans MS" pitchFamily="66" charset="0"/>
              </a:rPr>
              <a:t> le quart</a:t>
            </a:r>
            <a:r>
              <a:rPr lang="en-US" sz="3600" dirty="0" smtClean="0">
                <a:latin typeface="Comic Sans MS" pitchFamily="66" charset="0"/>
              </a:rPr>
              <a:t>.</a:t>
            </a:r>
          </a:p>
          <a:p>
            <a:r>
              <a:rPr lang="en-US" sz="3600" dirty="0" smtClean="0">
                <a:latin typeface="Comic Sans MS" pitchFamily="66" charset="0"/>
              </a:rPr>
              <a:t>8:45</a:t>
            </a:r>
            <a:endParaRPr lang="en-US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08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Il </a:t>
            </a:r>
            <a:r>
              <a:rPr lang="en-US" sz="3600" dirty="0" err="1" smtClean="0">
                <a:latin typeface="Comic Sans MS" pitchFamily="66" charset="0"/>
              </a:rPr>
              <a:t>est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sept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heures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 smtClean="0">
                <a:latin typeface="Comic Sans MS" pitchFamily="66" charset="0"/>
              </a:rPr>
              <a:t>quarante</a:t>
            </a:r>
            <a:r>
              <a:rPr lang="en-US" sz="3600" dirty="0" smtClean="0">
                <a:latin typeface="Comic Sans MS" pitchFamily="66" charset="0"/>
              </a:rPr>
              <a:t>.</a:t>
            </a:r>
          </a:p>
          <a:p>
            <a:r>
              <a:rPr lang="en-US" sz="3600" dirty="0" smtClean="0">
                <a:latin typeface="Comic Sans MS" pitchFamily="66" charset="0"/>
              </a:rPr>
              <a:t>7:40</a:t>
            </a:r>
            <a:endParaRPr lang="en-US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5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93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Washington Township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Cedrone</dc:creator>
  <cp:lastModifiedBy>Patricia Cedrone</cp:lastModifiedBy>
  <cp:revision>4</cp:revision>
  <dcterms:created xsi:type="dcterms:W3CDTF">2013-12-05T20:10:33Z</dcterms:created>
  <dcterms:modified xsi:type="dcterms:W3CDTF">2014-06-20T13:35:27Z</dcterms:modified>
</cp:coreProperties>
</file>