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71D6D8B-117F-4423-A72E-87A81404F0A2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EE3953-3CAB-4049-96BD-F10946F855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sept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heures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latin typeface="Comic Sans MS" pitchFamily="66" charset="0"/>
              </a:rPr>
              <a:t>7:00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64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err="1" smtClean="0">
                <a:latin typeface="Comic Sans MS" pitchFamily="66" charset="0"/>
              </a:rPr>
              <a:t>huit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heures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err="1" smtClean="0">
                <a:latin typeface="Comic Sans MS" pitchFamily="66" charset="0"/>
              </a:rPr>
              <a:t>moins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vingt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latin typeface="Comic Sans MS" pitchFamily="66" charset="0"/>
              </a:rPr>
              <a:t>7:40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1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six </a:t>
            </a:r>
            <a:r>
              <a:rPr lang="en-US" sz="3600" dirty="0" err="1" smtClean="0">
                <a:latin typeface="Comic Sans MS" pitchFamily="66" charset="0"/>
              </a:rPr>
              <a:t>heures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cinquante-cinq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latin typeface="Comic Sans MS" pitchFamily="66" charset="0"/>
              </a:rPr>
              <a:t>6:55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03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err="1" smtClean="0">
                <a:latin typeface="Comic Sans MS" pitchFamily="66" charset="0"/>
              </a:rPr>
              <a:t>sept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heures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err="1" smtClean="0">
                <a:latin typeface="Comic Sans MS" pitchFamily="66" charset="0"/>
              </a:rPr>
              <a:t>moins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cinq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latin typeface="Comic Sans MS" pitchFamily="66" charset="0"/>
              </a:rPr>
              <a:t>6:55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75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smtClean="0">
                <a:latin typeface="Comic Sans MS" pitchFamily="66" charset="0"/>
              </a:rPr>
              <a:t>midi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latin typeface="Comic Sans MS" pitchFamily="66" charset="0"/>
              </a:rPr>
              <a:t>12:00 (noon)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12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3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cinq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heures</a:t>
            </a:r>
            <a:r>
              <a:rPr lang="en-US" sz="3600" dirty="0" smtClean="0">
                <a:latin typeface="Comic Sans MS" pitchFamily="66" charset="0"/>
              </a:rPr>
              <a:t> dix.</a:t>
            </a:r>
          </a:p>
          <a:p>
            <a:r>
              <a:rPr lang="en-US" sz="3600" dirty="0" smtClean="0">
                <a:latin typeface="Comic Sans MS" pitchFamily="66" charset="0"/>
              </a:rPr>
              <a:t>5:10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79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onze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heures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smtClean="0">
                <a:latin typeface="Comic Sans MS" pitchFamily="66" charset="0"/>
              </a:rPr>
              <a:t>et quart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latin typeface="Comic Sans MS" pitchFamily="66" charset="0"/>
              </a:rPr>
              <a:t>11:15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53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err="1" smtClean="0">
                <a:latin typeface="Comic Sans MS" pitchFamily="66" charset="0"/>
              </a:rPr>
              <a:t>minuit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latin typeface="Comic Sans MS" pitchFamily="66" charset="0"/>
              </a:rPr>
              <a:t>12:00 (midnight)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35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neuf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heures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smtClean="0">
                <a:latin typeface="Comic Sans MS" pitchFamily="66" charset="0"/>
              </a:rPr>
              <a:t>et </a:t>
            </a:r>
            <a:r>
              <a:rPr lang="en-US" sz="3600" u="sng" dirty="0" err="1" smtClean="0">
                <a:latin typeface="Comic Sans MS" pitchFamily="66" charset="0"/>
              </a:rPr>
              <a:t>demie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latin typeface="Comic Sans MS" pitchFamily="66" charset="0"/>
              </a:rPr>
              <a:t>9:30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20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err="1" smtClean="0">
                <a:latin typeface="Comic Sans MS" pitchFamily="66" charset="0"/>
              </a:rPr>
              <a:t>huit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heures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err="1" smtClean="0">
                <a:latin typeface="Comic Sans MS" pitchFamily="66" charset="0"/>
              </a:rPr>
              <a:t>moins</a:t>
            </a:r>
            <a:r>
              <a:rPr lang="en-US" sz="3600" u="sng" dirty="0" smtClean="0">
                <a:latin typeface="Comic Sans MS" pitchFamily="66" charset="0"/>
              </a:rPr>
              <a:t> le quart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latin typeface="Comic Sans MS" pitchFamily="66" charset="0"/>
              </a:rPr>
              <a:t>7:45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17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err="1" smtClean="0">
                <a:latin typeface="Comic Sans MS" pitchFamily="66" charset="0"/>
              </a:rPr>
              <a:t>neuf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heures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u="sng" dirty="0" err="1" smtClean="0">
                <a:latin typeface="Comic Sans MS" pitchFamily="66" charset="0"/>
              </a:rPr>
              <a:t>moins</a:t>
            </a:r>
            <a:r>
              <a:rPr lang="en-US" sz="3600" u="sng" dirty="0" smtClean="0">
                <a:latin typeface="Comic Sans MS" pitchFamily="66" charset="0"/>
              </a:rPr>
              <a:t> le quart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latin typeface="Comic Sans MS" pitchFamily="66" charset="0"/>
              </a:rPr>
              <a:t>8:45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08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sept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heures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quarante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latin typeface="Comic Sans MS" pitchFamily="66" charset="0"/>
              </a:rPr>
              <a:t>7:40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5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</TotalTime>
  <Words>93</Words>
  <Application>Microsoft Office PowerPoint</Application>
  <PresentationFormat>On-screen Show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Washington Township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Cedrone</dc:creator>
  <cp:lastModifiedBy>Patricia Cedrone</cp:lastModifiedBy>
  <cp:revision>4</cp:revision>
  <dcterms:created xsi:type="dcterms:W3CDTF">2013-12-05T20:10:33Z</dcterms:created>
  <dcterms:modified xsi:type="dcterms:W3CDTF">2014-06-20T13:35:27Z</dcterms:modified>
</cp:coreProperties>
</file>